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A2BB-8A87-44D6-BCCE-D46DC087CB27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24E6-98FF-4019-9540-32B86EFA1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64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A2BB-8A87-44D6-BCCE-D46DC087CB27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24E6-98FF-4019-9540-32B86EFA1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82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A2BB-8A87-44D6-BCCE-D46DC087CB27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24E6-98FF-4019-9540-32B86EFA1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839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A2BB-8A87-44D6-BCCE-D46DC087CB27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24E6-98FF-4019-9540-32B86EFA1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76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A2BB-8A87-44D6-BCCE-D46DC087CB27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24E6-98FF-4019-9540-32B86EFA1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62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A2BB-8A87-44D6-BCCE-D46DC087CB27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24E6-98FF-4019-9540-32B86EFA1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A2BB-8A87-44D6-BCCE-D46DC087CB27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24E6-98FF-4019-9540-32B86EFA1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00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A2BB-8A87-44D6-BCCE-D46DC087CB27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24E6-98FF-4019-9540-32B86EFA1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97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A2BB-8A87-44D6-BCCE-D46DC087CB27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24E6-98FF-4019-9540-32B86EFA1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40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A2BB-8A87-44D6-BCCE-D46DC087CB27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24E6-98FF-4019-9540-32B86EFA1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016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A2BB-8A87-44D6-BCCE-D46DC087CB27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F24E6-98FF-4019-9540-32B86EFA1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73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FA2BB-8A87-44D6-BCCE-D46DC087CB27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F24E6-98FF-4019-9540-32B86EFA1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535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8B90150-FE98-437F-B2E3-F3A9CCBA4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7D665A-96C0-41D1-AD57-0E53714AF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9ED7139-7285-4A59-AC81-83B06EC0E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0F0DB2E-B33B-47CC-85D4-E0D504187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그림 1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88E2899-CD25-4E68-A5F0-D23F9A3B9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CB4720E-92F9-472E-8CAE-9C9D01A7A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7C8EC3D5-E7CC-4C11-B283-22113EB479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85B09A14-BA6B-4AAB-AB31-F838CD791C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" name="그림 2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5FF0315-1859-4BC9-B677-D1EB7C3D0A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3" name="그림 22" descr="벽이(가) 표시된 사진&#10;&#10;자동 생성된 설명">
            <a:extLst>
              <a:ext uri="{FF2B5EF4-FFF2-40B4-BE49-F238E27FC236}">
                <a16:creationId xmlns:a16="http://schemas.microsoft.com/office/drawing/2014/main" id="{1CC6D55E-ADB3-4989-AD7A-20EA90DB23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D984126E-3980-4008-95FE-DF7C73250E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92FE659D-C738-491A-9CAB-9143540745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90787BCC-0197-4FC2-A59E-E5E3F09ADF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1" name="그림 30" descr="스크린샷이(가) 표시된 사진&#10;&#10;자동 생성된 설명">
            <a:extLst>
              <a:ext uri="{FF2B5EF4-FFF2-40B4-BE49-F238E27FC236}">
                <a16:creationId xmlns:a16="http://schemas.microsoft.com/office/drawing/2014/main" id="{D616A24B-D2F0-4AE0-A652-A9F17E65A01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3" name="그림 32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4E2885DA-0910-4A82-B175-A3A9661ED2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5" name="그림 34" descr="스크린샷이(가) 표시된 사진&#10;&#10;자동 생성된 설명">
            <a:extLst>
              <a:ext uri="{FF2B5EF4-FFF2-40B4-BE49-F238E27FC236}">
                <a16:creationId xmlns:a16="http://schemas.microsoft.com/office/drawing/2014/main" id="{DE14E70B-6F2E-4456-9A71-56D748C184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7" name="그림 36" descr="스크린샷이(가) 표시된 사진&#10;&#10;자동 생성된 설명">
            <a:extLst>
              <a:ext uri="{FF2B5EF4-FFF2-40B4-BE49-F238E27FC236}">
                <a16:creationId xmlns:a16="http://schemas.microsoft.com/office/drawing/2014/main" id="{F44BF6C1-1275-4F66-8FA8-B17FF6CAB3F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9" name="그림 38" descr="스크린샷이(가) 표시된 사진&#10;&#10;자동 생성된 설명">
            <a:extLst>
              <a:ext uri="{FF2B5EF4-FFF2-40B4-BE49-F238E27FC236}">
                <a16:creationId xmlns:a16="http://schemas.microsoft.com/office/drawing/2014/main" id="{C43E4BE8-6678-4BAF-829E-B3AE7D8CCB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1" name="그림 40" descr="스크린샷이(가) 표시된 사진&#10;&#10;자동 생성된 설명">
            <a:extLst>
              <a:ext uri="{FF2B5EF4-FFF2-40B4-BE49-F238E27FC236}">
                <a16:creationId xmlns:a16="http://schemas.microsoft.com/office/drawing/2014/main" id="{611F57A1-48F3-45D8-8359-9261E989435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9BC8B4A3-982C-42F9-9EBC-0AEBD5CCAD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739418B-0A28-4F7F-8206-339973F16F2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7" name="그림 46" descr="텍스트이(가) 표시된 사진&#10;&#10;자동 생성된 설명">
            <a:extLst>
              <a:ext uri="{FF2B5EF4-FFF2-40B4-BE49-F238E27FC236}">
                <a16:creationId xmlns:a16="http://schemas.microsoft.com/office/drawing/2014/main" id="{BD46DAD7-9501-4865-A51D-80CD92816EC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" name="그림 48" descr="텍스트이(가) 표시된 사진&#10;&#10;자동 생성된 설명">
            <a:extLst>
              <a:ext uri="{FF2B5EF4-FFF2-40B4-BE49-F238E27FC236}">
                <a16:creationId xmlns:a16="http://schemas.microsoft.com/office/drawing/2014/main" id="{38C11C07-2337-4609-AC1A-960C34BCCCA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4BE1FA7-221E-4FC8-8579-3B6D34A3769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0EFDA78-73B3-49BC-8A8D-4D1F49E9FB7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25CB5CC-0CA5-428E-B378-7591D8D8E4A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7" name="그림 56" descr="텍스트이(가) 표시된 사진&#10;&#10;자동 생성된 설명">
            <a:extLst>
              <a:ext uri="{FF2B5EF4-FFF2-40B4-BE49-F238E27FC236}">
                <a16:creationId xmlns:a16="http://schemas.microsoft.com/office/drawing/2014/main" id="{3152E70D-2617-4989-8F1E-3968D71FE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75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벽이(가) 표시된 사진&#10;&#10;자동 생성된 설명">
            <a:extLst>
              <a:ext uri="{FF2B5EF4-FFF2-40B4-BE49-F238E27FC236}">
                <a16:creationId xmlns:a16="http://schemas.microsoft.com/office/drawing/2014/main" id="{F2BE2AB8-67C1-4248-A179-61AE06139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51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2C3C960-EDFE-4B85-AECF-F7F7E36DE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19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A13FBC7-2F85-426F-AAD7-E2DC1F595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5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0FACDBE-5FD7-462D-BB00-8DE3E213D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34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B066CF0-B7B8-4B92-B1B3-3D3F42587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16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A100146-44DF-4F78-AC33-9C78E3733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" y="2224598"/>
            <a:ext cx="3727621" cy="347721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70595D2-AA86-4C48-A341-A336C75ED08A}"/>
              </a:ext>
            </a:extLst>
          </p:cNvPr>
          <p:cNvSpPr/>
          <p:nvPr/>
        </p:nvSpPr>
        <p:spPr>
          <a:xfrm>
            <a:off x="2583582" y="5197357"/>
            <a:ext cx="1094978" cy="182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4E0059-1BB8-450C-B82C-A8CEFAF8FE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4" t="3112" r="3783" b="3961"/>
          <a:stretch/>
        </p:blipFill>
        <p:spPr>
          <a:xfrm>
            <a:off x="2583582" y="1614264"/>
            <a:ext cx="6331602" cy="4697883"/>
          </a:xfrm>
          <a:prstGeom prst="roundRect">
            <a:avLst>
              <a:gd name="adj" fmla="val 584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623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20BC840-A2D9-4791-B474-91E46BAFF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22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433BD7E-14CA-4A09-BE2E-C64A3F986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74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FB8F6F3-1762-4743-A8B6-8FE7D9DC8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44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9C95E4C-1E92-477F-9A43-15148BF85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92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D28BEC-8875-461B-BAE2-BF24ABCE0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19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84CB39A-B0BE-4DBD-85B8-60D829F56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44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E9FC65-44DE-4551-8129-4714D871F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84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0AC7138-2F52-4056-A8FC-73CECD484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742" y="1354207"/>
            <a:ext cx="7784516" cy="483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52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31F3424-3964-442A-B854-B9383DC34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42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F0D75C-3C7E-401C-9775-453EF6740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4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973DBD-FDD8-4985-AE79-4E81B00C3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69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8079D2-BD8A-4290-B852-F860050F4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00C51DF-E5BB-46D2-ADFE-12CA13FB8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7FFFFC6-A690-419F-BD48-7773410C3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C5A9D44-B2DA-4B88-AC25-F33285B5B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B7B3760-09FF-4773-9B3F-BC924A808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1DF39DD8-1A7C-4021-ADFA-DABD0B3CD7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946E21D1-E826-4AE5-993D-17F6BE0C3C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그림 1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27C0124-E256-4ECE-9DF0-5F8CD8E8B2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그림 18" descr="벽이(가) 표시된 사진&#10;&#10;자동 생성된 설명">
            <a:extLst>
              <a:ext uri="{FF2B5EF4-FFF2-40B4-BE49-F238E27FC236}">
                <a16:creationId xmlns:a16="http://schemas.microsoft.com/office/drawing/2014/main" id="{DA97465F-69AE-437E-8216-4343C0F774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9B16F1ED-2CDE-45CE-9E99-1306CC83A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4B4CDE3B-9E39-4CB6-B79D-D0972C29F3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6A197719-1743-4C8C-9C18-F87DD5DAB8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E5DB4B49-D4F3-4435-B0C6-8498E661B8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" name="그림 28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BE4CECEA-44FC-4432-96F1-9320A7A68A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1" name="그림 30" descr="스크린샷이(가) 표시된 사진&#10;&#10;자동 생성된 설명">
            <a:extLst>
              <a:ext uri="{FF2B5EF4-FFF2-40B4-BE49-F238E27FC236}">
                <a16:creationId xmlns:a16="http://schemas.microsoft.com/office/drawing/2014/main" id="{3A6A0175-A914-4552-9CC1-907920C660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id="{96C4DB41-0465-4DDB-8A30-80CA46792F4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5" name="그림 34" descr="스크린샷이(가) 표시된 사진&#10;&#10;자동 생성된 설명">
            <a:extLst>
              <a:ext uri="{FF2B5EF4-FFF2-40B4-BE49-F238E27FC236}">
                <a16:creationId xmlns:a16="http://schemas.microsoft.com/office/drawing/2014/main" id="{FE858768-432D-4A1E-AC95-20D44672CA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7" name="그림 36" descr="스크린샷이(가) 표시된 사진&#10;&#10;자동 생성된 설명">
            <a:extLst>
              <a:ext uri="{FF2B5EF4-FFF2-40B4-BE49-F238E27FC236}">
                <a16:creationId xmlns:a16="http://schemas.microsoft.com/office/drawing/2014/main" id="{5EA47E88-F762-4401-9659-BE1E511D970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9" name="그림 38" descr="스크린샷이(가) 표시된 사진&#10;&#10;자동 생성된 설명">
            <a:extLst>
              <a:ext uri="{FF2B5EF4-FFF2-40B4-BE49-F238E27FC236}">
                <a16:creationId xmlns:a16="http://schemas.microsoft.com/office/drawing/2014/main" id="{328C1F56-A3CD-4AD6-9040-E6EC4D0D2FB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971C16A-4DC4-4FEF-9B9C-13DDDD0E61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E664072E-5458-44CE-A22E-B63FB91384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D599519E-6035-4FD8-B7BA-9D33205816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E3A0EF1-8A13-49D9-B645-AF144790894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4B17868-8365-43A7-96D1-F09618D5427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341615F-EE80-498C-A86E-61148ED0152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3" name="그림 52" descr="텍스트이(가) 표시된 사진&#10;&#10;자동 생성된 설명">
            <a:extLst>
              <a:ext uri="{FF2B5EF4-FFF2-40B4-BE49-F238E27FC236}">
                <a16:creationId xmlns:a16="http://schemas.microsoft.com/office/drawing/2014/main" id="{D40B3FC8-2EC4-4852-9EB6-125B7A9CB3D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8538718-C78F-4C54-9274-5C754C11C02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60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79DE55B-EE81-4AA8-9FE7-DD692940B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77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9FD6912-D6CE-400A-BDF8-D93817332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29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A51A29C-DE55-4C5A-9ADA-7A75C5E3C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8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73EFA51-B42E-4D95-B7A7-D04D29C3D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2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7FA86B8-A437-4D37-ACD7-29BC75726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21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1405A7B-5094-4D5F-8E2E-950CB5F4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54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6746EFC-2B82-4B9C-9A40-1F0873263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16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0</Words>
  <Application>Microsoft Office PowerPoint</Application>
  <PresentationFormat>화면 슬라이드 쇼(4:3)</PresentationFormat>
  <Paragraphs>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shin jiyoung</dc:creator>
  <cp:lastModifiedBy>KITRI</cp:lastModifiedBy>
  <cp:revision>4</cp:revision>
  <dcterms:created xsi:type="dcterms:W3CDTF">2019-06-13T18:55:01Z</dcterms:created>
  <dcterms:modified xsi:type="dcterms:W3CDTF">2019-06-14T03:53:00Z</dcterms:modified>
</cp:coreProperties>
</file>